
<file path=[Content_Types].xml><?xml version="1.0" encoding="utf-8"?>
<Types xmlns="http://schemas.openxmlformats.org/package/2006/content-types">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strictFirstAndLastChars="0" saveSubsetFonts="1">
  <p:sldMasterIdLst>
    <p:sldMasterId id="2147483659" r:id="rId3"/>
  </p:sldMasterIdLst>
  <p:notesMasterIdLst>
    <p:notesMasterId r:id="rId4"/>
  </p:notesMasterIdLst>
  <p:sldIdLst>
    <p:sldId id="256" r:id="rId5"/>
    <p:sldId id="257" r:id="rId6"/>
    <p:sldId id="258" r:id="rId7"/>
    <p:sldId id="259" r:id="rId8"/>
    <p:sldId id="260" r:id="rId9"/>
    <p:sldId id="261" r:id="rId10"/>
    <p:sldId id="262" r:id="rId11"/>
  </p:sldIdLst>
  <p:sldSz cy="6858000" cx="12192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11" Type="http://schemas.openxmlformats.org/officeDocument/2006/relationships/slide" Target="slides/slide7.xml"/><Relationship Id="rId10" Type="http://schemas.openxmlformats.org/officeDocument/2006/relationships/slide" Target="slides/slide6.xml"/><Relationship Id="rId9" Type="http://schemas.openxmlformats.org/officeDocument/2006/relationships/slide" Target="slides/slide5.xml"/><Relationship Id="rId5" Type="http://schemas.openxmlformats.org/officeDocument/2006/relationships/slide" Target="slides/slide1.xml"/><Relationship Id="rId6" Type="http://schemas.openxmlformats.org/officeDocument/2006/relationships/slide" Target="slides/slide2.xml"/><Relationship Id="rId7" Type="http://schemas.openxmlformats.org/officeDocument/2006/relationships/slide" Target="slides/slide3.xml"/><Relationship Id="rId8" Type="http://schemas.openxmlformats.org/officeDocument/2006/relationships/slide" Target="slides/slide4.xml"/></Relationships>
</file>

<file path=ppt/media/image1.png>
</file>

<file path=ppt/media/image2.png>
</file>

<file path=ppt/media/image3.png>
</file>

<file path=ppt/media/image4.pn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txBox="1"/>
          <p:nvPr>
            <p:ph idx="2" type="hdr"/>
          </p:nvPr>
        </p:nvSpPr>
        <p:spPr>
          <a:xfrm>
            <a:off x="0" y="0"/>
            <a:ext cx="2971800" cy="458788"/>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4" name="Google Shape;4;n"/>
          <p:cNvSpPr txBox="1"/>
          <p:nvPr>
            <p:ph idx="10" type="dt"/>
          </p:nvPr>
        </p:nvSpPr>
        <p:spPr>
          <a:xfrm>
            <a:off x="3884613" y="0"/>
            <a:ext cx="2971800" cy="458788"/>
          </a:xfrm>
          <a:prstGeom prst="rect">
            <a:avLst/>
          </a:prstGeom>
          <a:noFill/>
          <a:ln>
            <a:noFill/>
          </a:ln>
        </p:spPr>
        <p:txBody>
          <a:bodyPr anchorCtr="0" anchor="t" bIns="45700" lIns="91425" spcFirstLastPara="1" rIns="91425" wrap="square" tIns="45700">
            <a:noAutofit/>
          </a:bodyPr>
          <a:lstStyle>
            <a:lvl1pPr lvl="0" marR="0" rtl="0" algn="r">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5" name="Google Shape;5;n"/>
          <p:cNvSpPr/>
          <p:nvPr>
            <p:ph idx="3"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 name="Google Shape;6;n"/>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lvl1pPr indent="-228600" lvl="0" marL="457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indent="-228600" lvl="1" marL="914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2pPr>
            <a:lvl3pPr indent="-228600" lvl="2" marL="1371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3pPr>
            <a:lvl4pPr indent="-228600" lvl="3" marL="1828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4pPr>
            <a:lvl5pPr indent="-228600" lvl="4" marL="22860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5pPr>
            <a:lvl6pPr indent="-228600" lvl="5" marL="2743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6pPr>
            <a:lvl7pPr indent="-228600" lvl="6" marL="3200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7pPr>
            <a:lvl8pPr indent="-228600" lvl="7" marL="3657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8pPr>
            <a:lvl9pPr indent="-228600" lvl="8" marL="4114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9pPr>
          </a:lstStyle>
          <a:p/>
        </p:txBody>
      </p:sp>
      <p:sp>
        <p:nvSpPr>
          <p:cNvPr id="7" name="Google Shape;7;n"/>
          <p:cNvSpPr txBox="1"/>
          <p:nvPr>
            <p:ph idx="11" type="ftr"/>
          </p:nvPr>
        </p:nvSpPr>
        <p:spPr>
          <a:xfrm>
            <a:off x="0" y="8685213"/>
            <a:ext cx="2971800" cy="458787"/>
          </a:xfrm>
          <a:prstGeom prst="rect">
            <a:avLst/>
          </a:prstGeom>
          <a:noFill/>
          <a:ln>
            <a:noFill/>
          </a:ln>
        </p:spPr>
        <p:txBody>
          <a:bodyPr anchorCtr="0" anchor="b"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8" name="Google Shape;8;n"/>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b="0" i="0" lang="en-US" sz="1200" u="none" cap="none" strike="noStrike">
                <a:solidFill>
                  <a:schemeClr val="dk1"/>
                </a:solidFill>
                <a:latin typeface="Calibri"/>
                <a:ea typeface="Calibri"/>
                <a:cs typeface="Calibri"/>
                <a:sym typeface="Calibri"/>
              </a:rPr>
              <a:t>‹#›</a:t>
            </a:fld>
            <a:endParaRPr b="0" i="0" sz="1200" u="none" cap="none" strike="noStrike">
              <a:solidFill>
                <a:schemeClr val="dk1"/>
              </a:solidFill>
              <a:latin typeface="Calibri"/>
              <a:ea typeface="Calibri"/>
              <a:cs typeface="Calibri"/>
              <a:sym typeface="Calibri"/>
            </a:endParaRPr>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4" name="Shape 84"/>
        <p:cNvGrpSpPr/>
        <p:nvPr/>
      </p:nvGrpSpPr>
      <p:grpSpPr>
        <a:xfrm>
          <a:off x="0" y="0"/>
          <a:ext cx="0" cy="0"/>
          <a:chOff x="0" y="0"/>
          <a:chExt cx="0" cy="0"/>
        </a:xfrm>
      </p:grpSpPr>
      <p:sp>
        <p:nvSpPr>
          <p:cNvPr id="85" name="Google Shape;85;p1: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b="1" lang="en-US"/>
              <a:t>actionButton</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actionButton</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Bt_Mapa</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Bt_Reg&amp;Enc</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Bt_Total Ligação</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Bt_User</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Usuários passivéis de atendimento</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image</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img_Mapa</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Img_User</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Todo o Território Nacional</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Img_Telefone</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Img_Enc</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Img_Atend</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Atuação</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image</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image</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image</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image</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textbox</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Posições de atendimento</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Total de encerradas</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Total de ligações atendidas</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Total de atendimentos</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Técnicos em atendimentos</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Colaboradores na equipe de apoio</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p:txBody>
      </p:sp>
      <p:sp>
        <p:nvSpPr>
          <p:cNvPr id="86" name="Google Shape;86;p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9" name="Shape 89"/>
        <p:cNvGrpSpPr/>
        <p:nvPr/>
      </p:nvGrpSpPr>
      <p:grpSpPr>
        <a:xfrm>
          <a:off x="0" y="0"/>
          <a:ext cx="0" cy="0"/>
          <a:chOff x="0" y="0"/>
          <a:chExt cx="0" cy="0"/>
        </a:xfrm>
      </p:grpSpPr>
      <p:sp>
        <p:nvSpPr>
          <p:cNvPr id="90" name="Google Shape;90;p2: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b="1" lang="en-US"/>
              <a:t>textbox</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Encerradas pela Central de Atendimento</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Atendimentos pela Central de Atendimento</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Total de Atendimentos</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Total de Encerradas</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Origem de Solicitações</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actionButton</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actionButton</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Tendência de Registros por  Mês</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Tendência de Encerradas por Mês</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p:txBody>
      </p:sp>
      <p:sp>
        <p:nvSpPr>
          <p:cNvPr id="91" name="Google Shape;91;p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4" name="Shape 94"/>
        <p:cNvGrpSpPr/>
        <p:nvPr/>
      </p:nvGrpSpPr>
      <p:grpSpPr>
        <a:xfrm>
          <a:off x="0" y="0"/>
          <a:ext cx="0" cy="0"/>
          <a:chOff x="0" y="0"/>
          <a:chExt cx="0" cy="0"/>
        </a:xfrm>
      </p:grpSpPr>
      <p:sp>
        <p:nvSpPr>
          <p:cNvPr id="95" name="Google Shape;95;p3: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b="1" lang="en-US"/>
              <a:t>textbox</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actionButton</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Total de Ligações Atendidas</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Média de Ligações Atendidas por Mês</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Ligações Atendidas por Contrato</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pivotTable</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pivotTable</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Tendência de Registros por  Mês</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p:txBody>
      </p:sp>
      <p:sp>
        <p:nvSpPr>
          <p:cNvPr id="96" name="Google Shape;96;p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9" name="Shape 99"/>
        <p:cNvGrpSpPr/>
        <p:nvPr/>
      </p:nvGrpSpPr>
      <p:grpSpPr>
        <a:xfrm>
          <a:off x="0" y="0"/>
          <a:ext cx="0" cy="0"/>
          <a:chOff x="0" y="0"/>
          <a:chExt cx="0" cy="0"/>
        </a:xfrm>
      </p:grpSpPr>
      <p:sp>
        <p:nvSpPr>
          <p:cNvPr id="100" name="Google Shape;100;p4: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b="1" lang="en-US"/>
              <a:t>Atendimentos pela Central de Atendimento</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textbox</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actionButton</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Total de Atendimentos</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Origem de Solicitações</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Encerradas pela Central de Atendimento</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Total de Encerradas</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Tendência de Registros por  Mês</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Tendência de Encerradas por Mês</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actionButton</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p:txBody>
      </p:sp>
      <p:sp>
        <p:nvSpPr>
          <p:cNvPr id="101" name="Google Shape;101;p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4" name="Shape 104"/>
        <p:cNvGrpSpPr/>
        <p:nvPr/>
      </p:nvGrpSpPr>
      <p:grpSpPr>
        <a:xfrm>
          <a:off x="0" y="0"/>
          <a:ext cx="0" cy="0"/>
          <a:chOff x="0" y="0"/>
          <a:chExt cx="0" cy="0"/>
        </a:xfrm>
      </p:grpSpPr>
      <p:sp>
        <p:nvSpPr>
          <p:cNvPr id="105" name="Google Shape;105;p5: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b="1" lang="en-US"/>
              <a:t>image</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textbox</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actionButton</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multiRowCard</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tableEx</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p:txBody>
      </p:sp>
      <p:sp>
        <p:nvSpPr>
          <p:cNvPr id="106" name="Google Shape;106;p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9" name="Shape 109"/>
        <p:cNvGrpSpPr/>
        <p:nvPr/>
      </p:nvGrpSpPr>
      <p:grpSpPr>
        <a:xfrm>
          <a:off x="0" y="0"/>
          <a:ext cx="0" cy="0"/>
          <a:chOff x="0" y="0"/>
          <a:chExt cx="0" cy="0"/>
        </a:xfrm>
      </p:grpSpPr>
      <p:sp>
        <p:nvSpPr>
          <p:cNvPr id="110" name="Google Shape;110;p6: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b="1" lang="en-US"/>
              <a:t>Selecione o Estado</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Representação em Mapa</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Tabela detalhada por DDD</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textbox</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actionButton</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p:txBody>
      </p:sp>
      <p:sp>
        <p:nvSpPr>
          <p:cNvPr id="111" name="Google Shape;111;p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4" name="Shape 114"/>
        <p:cNvGrpSpPr/>
        <p:nvPr/>
      </p:nvGrpSpPr>
      <p:grpSpPr>
        <a:xfrm>
          <a:off x="0" y="0"/>
          <a:ext cx="0" cy="0"/>
          <a:chOff x="0" y="0"/>
          <a:chExt cx="0" cy="0"/>
        </a:xfrm>
      </p:grpSpPr>
      <p:sp>
        <p:nvSpPr>
          <p:cNvPr id="115" name="Google Shape;115;p7: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b="1" lang="en-US"/>
              <a:t>Colaboradores por Projeto</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Colaboradores por Função</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Colaboradores por Contrato / Área</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Contagem de Tecnicos por Turno</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pieChart</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textbox</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actionButton</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p:txBody>
      </p:sp>
      <p:sp>
        <p:nvSpPr>
          <p:cNvPr id="116" name="Google Shape;116;p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15" name="Shape 15"/>
        <p:cNvGrpSpPr/>
        <p:nvPr/>
      </p:nvGrpSpPr>
      <p:grpSpPr>
        <a:xfrm>
          <a:off x="0" y="0"/>
          <a:ext cx="0" cy="0"/>
          <a:chOff x="0" y="0"/>
          <a:chExt cx="0" cy="0"/>
        </a:xfrm>
      </p:grpSpPr>
      <p:sp>
        <p:nvSpPr>
          <p:cNvPr id="16" name="Google Shape;16;p2"/>
          <p:cNvSpPr txBox="1"/>
          <p:nvPr>
            <p:ph type="title"/>
          </p:nvPr>
        </p:nvSpPr>
        <p:spPr>
          <a:xfrm>
            <a:off x="839788" y="457200"/>
            <a:ext cx="3932237" cy="1600200"/>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1"/>
              </a:buClr>
              <a:buSzPts val="3200"/>
              <a:buFont typeface="Calibri"/>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7" name="Google Shape;17;p2"/>
          <p:cNvSpPr txBox="1"/>
          <p:nvPr>
            <p:ph idx="1" type="body"/>
          </p:nvPr>
        </p:nvSpPr>
        <p:spPr>
          <a:xfrm>
            <a:off x="5183188" y="987425"/>
            <a:ext cx="6172200" cy="4873625"/>
          </a:xfrm>
          <a:prstGeom prst="rect">
            <a:avLst/>
          </a:prstGeom>
          <a:noFill/>
          <a:ln>
            <a:noFill/>
          </a:ln>
        </p:spPr>
        <p:txBody>
          <a:bodyPr anchorCtr="0" anchor="t" bIns="45700" lIns="91425" spcFirstLastPara="1" rIns="91425" wrap="square" tIns="45700">
            <a:normAutofit/>
          </a:bodyPr>
          <a:lstStyle>
            <a:lvl1pPr indent="-431800" lvl="0" marL="457200" algn="l">
              <a:lnSpc>
                <a:spcPct val="90000"/>
              </a:lnSpc>
              <a:spcBef>
                <a:spcPts val="1000"/>
              </a:spcBef>
              <a:spcAft>
                <a:spcPts val="0"/>
              </a:spcAft>
              <a:buClr>
                <a:schemeClr val="dk1"/>
              </a:buClr>
              <a:buSzPts val="3200"/>
              <a:buChar char="•"/>
              <a:defRPr sz="3200"/>
            </a:lvl1pPr>
            <a:lvl2pPr indent="-406400" lvl="1" marL="914400" algn="l">
              <a:lnSpc>
                <a:spcPct val="90000"/>
              </a:lnSpc>
              <a:spcBef>
                <a:spcPts val="500"/>
              </a:spcBef>
              <a:spcAft>
                <a:spcPts val="0"/>
              </a:spcAft>
              <a:buClr>
                <a:schemeClr val="dk1"/>
              </a:buClr>
              <a:buSzPts val="2800"/>
              <a:buChar char="•"/>
              <a:defRPr sz="2800"/>
            </a:lvl2pPr>
            <a:lvl3pPr indent="-381000" lvl="2" marL="1371600" algn="l">
              <a:lnSpc>
                <a:spcPct val="90000"/>
              </a:lnSpc>
              <a:spcBef>
                <a:spcPts val="500"/>
              </a:spcBef>
              <a:spcAft>
                <a:spcPts val="0"/>
              </a:spcAft>
              <a:buClr>
                <a:schemeClr val="dk1"/>
              </a:buClr>
              <a:buSzPts val="2400"/>
              <a:buChar char="•"/>
              <a:defRPr sz="2400"/>
            </a:lvl3pPr>
            <a:lvl4pPr indent="-355600" lvl="3" marL="1828800" algn="l">
              <a:lnSpc>
                <a:spcPct val="90000"/>
              </a:lnSpc>
              <a:spcBef>
                <a:spcPts val="500"/>
              </a:spcBef>
              <a:spcAft>
                <a:spcPts val="0"/>
              </a:spcAft>
              <a:buClr>
                <a:schemeClr val="dk1"/>
              </a:buClr>
              <a:buSzPts val="2000"/>
              <a:buChar char="•"/>
              <a:defRPr sz="2000"/>
            </a:lvl4pPr>
            <a:lvl5pPr indent="-355600" lvl="4" marL="2286000" algn="l">
              <a:lnSpc>
                <a:spcPct val="90000"/>
              </a:lnSpc>
              <a:spcBef>
                <a:spcPts val="500"/>
              </a:spcBef>
              <a:spcAft>
                <a:spcPts val="0"/>
              </a:spcAft>
              <a:buClr>
                <a:schemeClr val="dk1"/>
              </a:buClr>
              <a:buSzPts val="2000"/>
              <a:buChar char="•"/>
              <a:defRPr sz="2000"/>
            </a:lvl5pPr>
            <a:lvl6pPr indent="-355600" lvl="5" marL="2743200" algn="l">
              <a:lnSpc>
                <a:spcPct val="90000"/>
              </a:lnSpc>
              <a:spcBef>
                <a:spcPts val="500"/>
              </a:spcBef>
              <a:spcAft>
                <a:spcPts val="0"/>
              </a:spcAft>
              <a:buClr>
                <a:schemeClr val="dk1"/>
              </a:buClr>
              <a:buSzPts val="2000"/>
              <a:buChar char="•"/>
              <a:defRPr sz="2000"/>
            </a:lvl6pPr>
            <a:lvl7pPr indent="-355600" lvl="6" marL="3200400" algn="l">
              <a:lnSpc>
                <a:spcPct val="90000"/>
              </a:lnSpc>
              <a:spcBef>
                <a:spcPts val="500"/>
              </a:spcBef>
              <a:spcAft>
                <a:spcPts val="0"/>
              </a:spcAft>
              <a:buClr>
                <a:schemeClr val="dk1"/>
              </a:buClr>
              <a:buSzPts val="2000"/>
              <a:buChar char="•"/>
              <a:defRPr sz="2000"/>
            </a:lvl7pPr>
            <a:lvl8pPr indent="-355600" lvl="7" marL="3657600" algn="l">
              <a:lnSpc>
                <a:spcPct val="90000"/>
              </a:lnSpc>
              <a:spcBef>
                <a:spcPts val="500"/>
              </a:spcBef>
              <a:spcAft>
                <a:spcPts val="0"/>
              </a:spcAft>
              <a:buClr>
                <a:schemeClr val="dk1"/>
              </a:buClr>
              <a:buSzPts val="2000"/>
              <a:buChar char="•"/>
              <a:defRPr sz="2000"/>
            </a:lvl8pPr>
            <a:lvl9pPr indent="-355600" lvl="8" marL="4114800" algn="l">
              <a:lnSpc>
                <a:spcPct val="90000"/>
              </a:lnSpc>
              <a:spcBef>
                <a:spcPts val="500"/>
              </a:spcBef>
              <a:spcAft>
                <a:spcPts val="0"/>
              </a:spcAft>
              <a:buClr>
                <a:schemeClr val="dk1"/>
              </a:buClr>
              <a:buSzPts val="2000"/>
              <a:buChar char="•"/>
              <a:defRPr sz="2000"/>
            </a:lvl9pPr>
          </a:lstStyle>
          <a:p/>
        </p:txBody>
      </p:sp>
      <p:sp>
        <p:nvSpPr>
          <p:cNvPr id="18" name="Google Shape;18;p2"/>
          <p:cNvSpPr txBox="1"/>
          <p:nvPr>
            <p:ph idx="2" type="body"/>
          </p:nvPr>
        </p:nvSpPr>
        <p:spPr>
          <a:xfrm>
            <a:off x="839788" y="2057400"/>
            <a:ext cx="3932237" cy="3811588"/>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1600"/>
              <a:buNone/>
              <a:defRPr sz="1600"/>
            </a:lvl1pPr>
            <a:lvl2pPr indent="-228600" lvl="1" marL="914400" algn="l">
              <a:lnSpc>
                <a:spcPct val="90000"/>
              </a:lnSpc>
              <a:spcBef>
                <a:spcPts val="500"/>
              </a:spcBef>
              <a:spcAft>
                <a:spcPts val="0"/>
              </a:spcAft>
              <a:buClr>
                <a:schemeClr val="dk1"/>
              </a:buClr>
              <a:buSzPts val="1400"/>
              <a:buNone/>
              <a:defRPr sz="1400"/>
            </a:lvl2pPr>
            <a:lvl3pPr indent="-228600" lvl="2" marL="1371600" algn="l">
              <a:lnSpc>
                <a:spcPct val="90000"/>
              </a:lnSpc>
              <a:spcBef>
                <a:spcPts val="500"/>
              </a:spcBef>
              <a:spcAft>
                <a:spcPts val="0"/>
              </a:spcAft>
              <a:buClr>
                <a:schemeClr val="dk1"/>
              </a:buClr>
              <a:buSzPts val="1200"/>
              <a:buNone/>
              <a:defRPr sz="1200"/>
            </a:lvl3pPr>
            <a:lvl4pPr indent="-228600" lvl="3" marL="1828800" algn="l">
              <a:lnSpc>
                <a:spcPct val="90000"/>
              </a:lnSpc>
              <a:spcBef>
                <a:spcPts val="500"/>
              </a:spcBef>
              <a:spcAft>
                <a:spcPts val="0"/>
              </a:spcAft>
              <a:buClr>
                <a:schemeClr val="dk1"/>
              </a:buClr>
              <a:buSzPts val="1000"/>
              <a:buNone/>
              <a:defRPr sz="1000"/>
            </a:lvl4pPr>
            <a:lvl5pPr indent="-228600" lvl="4" marL="2286000" algn="l">
              <a:lnSpc>
                <a:spcPct val="90000"/>
              </a:lnSpc>
              <a:spcBef>
                <a:spcPts val="500"/>
              </a:spcBef>
              <a:spcAft>
                <a:spcPts val="0"/>
              </a:spcAft>
              <a:buClr>
                <a:schemeClr val="dk1"/>
              </a:buClr>
              <a:buSzPts val="1000"/>
              <a:buNone/>
              <a:defRPr sz="1000"/>
            </a:lvl5pPr>
            <a:lvl6pPr indent="-228600" lvl="5" marL="2743200" algn="l">
              <a:lnSpc>
                <a:spcPct val="90000"/>
              </a:lnSpc>
              <a:spcBef>
                <a:spcPts val="500"/>
              </a:spcBef>
              <a:spcAft>
                <a:spcPts val="0"/>
              </a:spcAft>
              <a:buClr>
                <a:schemeClr val="dk1"/>
              </a:buClr>
              <a:buSzPts val="1000"/>
              <a:buNone/>
              <a:defRPr sz="1000"/>
            </a:lvl6pPr>
            <a:lvl7pPr indent="-228600" lvl="6" marL="3200400" algn="l">
              <a:lnSpc>
                <a:spcPct val="90000"/>
              </a:lnSpc>
              <a:spcBef>
                <a:spcPts val="500"/>
              </a:spcBef>
              <a:spcAft>
                <a:spcPts val="0"/>
              </a:spcAft>
              <a:buClr>
                <a:schemeClr val="dk1"/>
              </a:buClr>
              <a:buSzPts val="1000"/>
              <a:buNone/>
              <a:defRPr sz="1000"/>
            </a:lvl7pPr>
            <a:lvl8pPr indent="-228600" lvl="7" marL="3657600" algn="l">
              <a:lnSpc>
                <a:spcPct val="90000"/>
              </a:lnSpc>
              <a:spcBef>
                <a:spcPts val="500"/>
              </a:spcBef>
              <a:spcAft>
                <a:spcPts val="0"/>
              </a:spcAft>
              <a:buClr>
                <a:schemeClr val="dk1"/>
              </a:buClr>
              <a:buSzPts val="1000"/>
              <a:buNone/>
              <a:defRPr sz="1000"/>
            </a:lvl8pPr>
            <a:lvl9pPr indent="-228600" lvl="8" marL="4114800" algn="l">
              <a:lnSpc>
                <a:spcPct val="90000"/>
              </a:lnSpc>
              <a:spcBef>
                <a:spcPts val="500"/>
              </a:spcBef>
              <a:spcAft>
                <a:spcPts val="0"/>
              </a:spcAft>
              <a:buClr>
                <a:schemeClr val="dk1"/>
              </a:buClr>
              <a:buSzPts val="1000"/>
              <a:buNone/>
              <a:defRPr sz="1000"/>
            </a:lvl9pPr>
          </a:lstStyle>
          <a:p/>
        </p:txBody>
      </p:sp>
      <p:sp>
        <p:nvSpPr>
          <p:cNvPr id="19" name="Google Shape;19;p2"/>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0" name="Google Shape;20;p2"/>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1" name="Google Shape;21;p2"/>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72" name="Shape 72"/>
        <p:cNvGrpSpPr/>
        <p:nvPr/>
      </p:nvGrpSpPr>
      <p:grpSpPr>
        <a:xfrm>
          <a:off x="0" y="0"/>
          <a:ext cx="0" cy="0"/>
          <a:chOff x="0" y="0"/>
          <a:chExt cx="0" cy="0"/>
        </a:xfrm>
      </p:grpSpPr>
      <p:sp>
        <p:nvSpPr>
          <p:cNvPr id="73" name="Google Shape;73;p11"/>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4" name="Google Shape;74;p11"/>
          <p:cNvSpPr txBox="1"/>
          <p:nvPr>
            <p:ph idx="1" type="body"/>
          </p:nvPr>
        </p:nvSpPr>
        <p:spPr>
          <a:xfrm rot="5400000">
            <a:off x="3920331" y="-1256506"/>
            <a:ext cx="4351338" cy="10515600"/>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75" name="Google Shape;75;p11"/>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6" name="Google Shape;76;p11"/>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7" name="Google Shape;77;p11"/>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78" name="Shape 78"/>
        <p:cNvGrpSpPr/>
        <p:nvPr/>
      </p:nvGrpSpPr>
      <p:grpSpPr>
        <a:xfrm>
          <a:off x="0" y="0"/>
          <a:ext cx="0" cy="0"/>
          <a:chOff x="0" y="0"/>
          <a:chExt cx="0" cy="0"/>
        </a:xfrm>
      </p:grpSpPr>
      <p:sp>
        <p:nvSpPr>
          <p:cNvPr id="79" name="Google Shape;79;p12"/>
          <p:cNvSpPr txBox="1"/>
          <p:nvPr>
            <p:ph type="title"/>
          </p:nvPr>
        </p:nvSpPr>
        <p:spPr>
          <a:xfrm rot="5400000">
            <a:off x="7133431" y="1956594"/>
            <a:ext cx="5811838" cy="2628900"/>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80" name="Google Shape;80;p12"/>
          <p:cNvSpPr txBox="1"/>
          <p:nvPr>
            <p:ph idx="1" type="body"/>
          </p:nvPr>
        </p:nvSpPr>
        <p:spPr>
          <a:xfrm rot="5400000">
            <a:off x="1799431" y="-596106"/>
            <a:ext cx="5811838" cy="7734300"/>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81" name="Google Shape;81;p12"/>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2" name="Google Shape;82;p12"/>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3" name="Google Shape;83;p12"/>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22" name="Shape 22"/>
        <p:cNvGrpSpPr/>
        <p:nvPr/>
      </p:nvGrpSpPr>
      <p:grpSpPr>
        <a:xfrm>
          <a:off x="0" y="0"/>
          <a:ext cx="0" cy="0"/>
          <a:chOff x="0" y="0"/>
          <a:chExt cx="0" cy="0"/>
        </a:xfrm>
      </p:grpSpPr>
      <p:sp>
        <p:nvSpPr>
          <p:cNvPr id="23" name="Google Shape;23;p3"/>
          <p:cNvSpPr txBox="1"/>
          <p:nvPr>
            <p:ph type="ctrTitle"/>
          </p:nvPr>
        </p:nvSpPr>
        <p:spPr>
          <a:xfrm>
            <a:off x="1524000" y="1122363"/>
            <a:ext cx="9144000" cy="2387600"/>
          </a:xfrm>
          <a:prstGeom prst="rect">
            <a:avLst/>
          </a:prstGeom>
          <a:noFill/>
          <a:ln>
            <a:noFill/>
          </a:ln>
        </p:spPr>
        <p:txBody>
          <a:bodyPr anchorCtr="0" anchor="b" bIns="45700" lIns="91425" spcFirstLastPara="1" rIns="91425" wrap="square" tIns="45700">
            <a:normAutofit/>
          </a:bodyPr>
          <a:lstStyle>
            <a:lvl1pPr lvl="0" algn="ctr">
              <a:lnSpc>
                <a:spcPct val="90000"/>
              </a:lnSpc>
              <a:spcBef>
                <a:spcPts val="0"/>
              </a:spcBef>
              <a:spcAft>
                <a:spcPts val="0"/>
              </a:spcAft>
              <a:buClr>
                <a:schemeClr val="dk1"/>
              </a:buClr>
              <a:buSzPts val="6000"/>
              <a:buFont typeface="Calibri"/>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4" name="Google Shape;24;p3"/>
          <p:cNvSpPr txBox="1"/>
          <p:nvPr>
            <p:ph idx="1" type="subTitle"/>
          </p:nvPr>
        </p:nvSpPr>
        <p:spPr>
          <a:xfrm>
            <a:off x="1524000" y="3602038"/>
            <a:ext cx="9144000" cy="1655762"/>
          </a:xfrm>
          <a:prstGeom prst="rect">
            <a:avLst/>
          </a:prstGeom>
          <a:noFill/>
          <a:ln>
            <a:noFill/>
          </a:ln>
        </p:spPr>
        <p:txBody>
          <a:bodyPr anchorCtr="0" anchor="t" bIns="45700" lIns="91425" spcFirstLastPara="1" rIns="91425" wrap="square" tIns="45700">
            <a:normAutofit/>
          </a:bodyPr>
          <a:lstStyle>
            <a:lvl1pPr lvl="0" algn="ctr">
              <a:lnSpc>
                <a:spcPct val="90000"/>
              </a:lnSpc>
              <a:spcBef>
                <a:spcPts val="1000"/>
              </a:spcBef>
              <a:spcAft>
                <a:spcPts val="0"/>
              </a:spcAft>
              <a:buClr>
                <a:schemeClr val="dk1"/>
              </a:buClr>
              <a:buSzPts val="2400"/>
              <a:buNone/>
              <a:defRPr sz="2400"/>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p:txBody>
      </p:sp>
      <p:sp>
        <p:nvSpPr>
          <p:cNvPr id="25" name="Google Shape;25;p3"/>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6" name="Google Shape;26;p3"/>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7" name="Google Shape;27;p3"/>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28" name="Shape 28"/>
        <p:cNvGrpSpPr/>
        <p:nvPr/>
      </p:nvGrpSpPr>
      <p:grpSpPr>
        <a:xfrm>
          <a:off x="0" y="0"/>
          <a:ext cx="0" cy="0"/>
          <a:chOff x="0" y="0"/>
          <a:chExt cx="0" cy="0"/>
        </a:xfrm>
      </p:grpSpPr>
      <p:sp>
        <p:nvSpPr>
          <p:cNvPr id="29" name="Google Shape;29;p4"/>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0" name="Google Shape;30;p4"/>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31" name="Google Shape;31;p4"/>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2" name="Google Shape;32;p4"/>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3" name="Google Shape;33;p4"/>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34" name="Shape 34"/>
        <p:cNvGrpSpPr/>
        <p:nvPr/>
      </p:nvGrpSpPr>
      <p:grpSpPr>
        <a:xfrm>
          <a:off x="0" y="0"/>
          <a:ext cx="0" cy="0"/>
          <a:chOff x="0" y="0"/>
          <a:chExt cx="0" cy="0"/>
        </a:xfrm>
      </p:grpSpPr>
      <p:sp>
        <p:nvSpPr>
          <p:cNvPr id="35" name="Google Shape;35;p5"/>
          <p:cNvSpPr txBox="1"/>
          <p:nvPr>
            <p:ph type="title"/>
          </p:nvPr>
        </p:nvSpPr>
        <p:spPr>
          <a:xfrm>
            <a:off x="831850" y="1709738"/>
            <a:ext cx="10515600" cy="2852737"/>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1"/>
              </a:buClr>
              <a:buSzPts val="6000"/>
              <a:buFont typeface="Calibri"/>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6" name="Google Shape;36;p5"/>
          <p:cNvSpPr txBox="1"/>
          <p:nvPr>
            <p:ph idx="1" type="body"/>
          </p:nvPr>
        </p:nvSpPr>
        <p:spPr>
          <a:xfrm>
            <a:off x="831850" y="4589463"/>
            <a:ext cx="10515600" cy="1500187"/>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rgbClr val="888888"/>
              </a:buClr>
              <a:buSzPts val="2400"/>
              <a:buNone/>
              <a:defRPr sz="2400">
                <a:solidFill>
                  <a:srgbClr val="888888"/>
                </a:solidFill>
              </a:defRPr>
            </a:lvl1pPr>
            <a:lvl2pPr indent="-228600" lvl="1" marL="914400" algn="l">
              <a:lnSpc>
                <a:spcPct val="90000"/>
              </a:lnSpc>
              <a:spcBef>
                <a:spcPts val="500"/>
              </a:spcBef>
              <a:spcAft>
                <a:spcPts val="0"/>
              </a:spcAft>
              <a:buClr>
                <a:srgbClr val="888888"/>
              </a:buClr>
              <a:buSzPts val="2000"/>
              <a:buNone/>
              <a:defRPr sz="2000">
                <a:solidFill>
                  <a:srgbClr val="888888"/>
                </a:solidFill>
              </a:defRPr>
            </a:lvl2pPr>
            <a:lvl3pPr indent="-228600" lvl="2" marL="1371600" algn="l">
              <a:lnSpc>
                <a:spcPct val="90000"/>
              </a:lnSpc>
              <a:spcBef>
                <a:spcPts val="500"/>
              </a:spcBef>
              <a:spcAft>
                <a:spcPts val="0"/>
              </a:spcAft>
              <a:buClr>
                <a:srgbClr val="888888"/>
              </a:buClr>
              <a:buSzPts val="1800"/>
              <a:buNone/>
              <a:defRPr sz="1800">
                <a:solidFill>
                  <a:srgbClr val="888888"/>
                </a:solidFill>
              </a:defRPr>
            </a:lvl3pPr>
            <a:lvl4pPr indent="-228600" lvl="3" marL="1828800" algn="l">
              <a:lnSpc>
                <a:spcPct val="90000"/>
              </a:lnSpc>
              <a:spcBef>
                <a:spcPts val="500"/>
              </a:spcBef>
              <a:spcAft>
                <a:spcPts val="0"/>
              </a:spcAft>
              <a:buClr>
                <a:srgbClr val="888888"/>
              </a:buClr>
              <a:buSzPts val="1600"/>
              <a:buNone/>
              <a:defRPr sz="1600">
                <a:solidFill>
                  <a:srgbClr val="888888"/>
                </a:solidFill>
              </a:defRPr>
            </a:lvl4pPr>
            <a:lvl5pPr indent="-228600" lvl="4" marL="2286000" algn="l">
              <a:lnSpc>
                <a:spcPct val="90000"/>
              </a:lnSpc>
              <a:spcBef>
                <a:spcPts val="500"/>
              </a:spcBef>
              <a:spcAft>
                <a:spcPts val="0"/>
              </a:spcAft>
              <a:buClr>
                <a:srgbClr val="888888"/>
              </a:buClr>
              <a:buSzPts val="1600"/>
              <a:buNone/>
              <a:defRPr sz="1600">
                <a:solidFill>
                  <a:srgbClr val="888888"/>
                </a:solidFill>
              </a:defRPr>
            </a:lvl5pPr>
            <a:lvl6pPr indent="-228600" lvl="5" marL="2743200" algn="l">
              <a:lnSpc>
                <a:spcPct val="90000"/>
              </a:lnSpc>
              <a:spcBef>
                <a:spcPts val="500"/>
              </a:spcBef>
              <a:spcAft>
                <a:spcPts val="0"/>
              </a:spcAft>
              <a:buClr>
                <a:srgbClr val="888888"/>
              </a:buClr>
              <a:buSzPts val="1600"/>
              <a:buNone/>
              <a:defRPr sz="1600">
                <a:solidFill>
                  <a:srgbClr val="888888"/>
                </a:solidFill>
              </a:defRPr>
            </a:lvl6pPr>
            <a:lvl7pPr indent="-228600" lvl="6" marL="3200400" algn="l">
              <a:lnSpc>
                <a:spcPct val="90000"/>
              </a:lnSpc>
              <a:spcBef>
                <a:spcPts val="500"/>
              </a:spcBef>
              <a:spcAft>
                <a:spcPts val="0"/>
              </a:spcAft>
              <a:buClr>
                <a:srgbClr val="888888"/>
              </a:buClr>
              <a:buSzPts val="1600"/>
              <a:buNone/>
              <a:defRPr sz="1600">
                <a:solidFill>
                  <a:srgbClr val="888888"/>
                </a:solidFill>
              </a:defRPr>
            </a:lvl7pPr>
            <a:lvl8pPr indent="-228600" lvl="7" marL="3657600" algn="l">
              <a:lnSpc>
                <a:spcPct val="90000"/>
              </a:lnSpc>
              <a:spcBef>
                <a:spcPts val="500"/>
              </a:spcBef>
              <a:spcAft>
                <a:spcPts val="0"/>
              </a:spcAft>
              <a:buClr>
                <a:srgbClr val="888888"/>
              </a:buClr>
              <a:buSzPts val="1600"/>
              <a:buNone/>
              <a:defRPr sz="1600">
                <a:solidFill>
                  <a:srgbClr val="888888"/>
                </a:solidFill>
              </a:defRPr>
            </a:lvl8pPr>
            <a:lvl9pPr indent="-228600" lvl="8" marL="4114800" algn="l">
              <a:lnSpc>
                <a:spcPct val="90000"/>
              </a:lnSpc>
              <a:spcBef>
                <a:spcPts val="500"/>
              </a:spcBef>
              <a:spcAft>
                <a:spcPts val="0"/>
              </a:spcAft>
              <a:buClr>
                <a:srgbClr val="888888"/>
              </a:buClr>
              <a:buSzPts val="1600"/>
              <a:buNone/>
              <a:defRPr sz="1600">
                <a:solidFill>
                  <a:srgbClr val="888888"/>
                </a:solidFill>
              </a:defRPr>
            </a:lvl9pPr>
          </a:lstStyle>
          <a:p/>
        </p:txBody>
      </p:sp>
      <p:sp>
        <p:nvSpPr>
          <p:cNvPr id="37" name="Google Shape;37;p5"/>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8" name="Google Shape;38;p5"/>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9" name="Google Shape;39;p5"/>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40" name="Shape 40"/>
        <p:cNvGrpSpPr/>
        <p:nvPr/>
      </p:nvGrpSpPr>
      <p:grpSpPr>
        <a:xfrm>
          <a:off x="0" y="0"/>
          <a:ext cx="0" cy="0"/>
          <a:chOff x="0" y="0"/>
          <a:chExt cx="0" cy="0"/>
        </a:xfrm>
      </p:grpSpPr>
      <p:sp>
        <p:nvSpPr>
          <p:cNvPr id="41" name="Google Shape;41;p6"/>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2" name="Google Shape;42;p6"/>
          <p:cNvSpPr txBox="1"/>
          <p:nvPr>
            <p:ph idx="1" type="body"/>
          </p:nvPr>
        </p:nvSpPr>
        <p:spPr>
          <a:xfrm>
            <a:off x="838200" y="1825625"/>
            <a:ext cx="5181600" cy="435133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43" name="Google Shape;43;p6"/>
          <p:cNvSpPr txBox="1"/>
          <p:nvPr>
            <p:ph idx="2" type="body"/>
          </p:nvPr>
        </p:nvSpPr>
        <p:spPr>
          <a:xfrm>
            <a:off x="6172200" y="1825625"/>
            <a:ext cx="5181600" cy="435133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44" name="Google Shape;44;p6"/>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5" name="Google Shape;45;p6"/>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6" name="Google Shape;46;p6"/>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47" name="Shape 47"/>
        <p:cNvGrpSpPr/>
        <p:nvPr/>
      </p:nvGrpSpPr>
      <p:grpSpPr>
        <a:xfrm>
          <a:off x="0" y="0"/>
          <a:ext cx="0" cy="0"/>
          <a:chOff x="0" y="0"/>
          <a:chExt cx="0" cy="0"/>
        </a:xfrm>
      </p:grpSpPr>
      <p:sp>
        <p:nvSpPr>
          <p:cNvPr id="48" name="Google Shape;48;p7"/>
          <p:cNvSpPr txBox="1"/>
          <p:nvPr>
            <p:ph type="title"/>
          </p:nvPr>
        </p:nvSpPr>
        <p:spPr>
          <a:xfrm>
            <a:off x="839788"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9" name="Google Shape;49;p7"/>
          <p:cNvSpPr txBox="1"/>
          <p:nvPr>
            <p:ph idx="1" type="body"/>
          </p:nvPr>
        </p:nvSpPr>
        <p:spPr>
          <a:xfrm>
            <a:off x="839788" y="1681163"/>
            <a:ext cx="5157787" cy="823912"/>
          </a:xfrm>
          <a:prstGeom prst="rect">
            <a:avLst/>
          </a:prstGeom>
          <a:noFill/>
          <a:ln>
            <a:noFill/>
          </a:ln>
        </p:spPr>
        <p:txBody>
          <a:bodyPr anchorCtr="0" anchor="b"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2400"/>
              <a:buNone/>
              <a:defRPr b="1" sz="2400"/>
            </a:lvl1pPr>
            <a:lvl2pPr indent="-228600" lvl="1" marL="914400" algn="l">
              <a:lnSpc>
                <a:spcPct val="90000"/>
              </a:lnSpc>
              <a:spcBef>
                <a:spcPts val="500"/>
              </a:spcBef>
              <a:spcAft>
                <a:spcPts val="0"/>
              </a:spcAft>
              <a:buClr>
                <a:schemeClr val="dk1"/>
              </a:buClr>
              <a:buSzPts val="2000"/>
              <a:buNone/>
              <a:defRPr b="1" sz="2000"/>
            </a:lvl2pPr>
            <a:lvl3pPr indent="-228600" lvl="2" marL="1371600" algn="l">
              <a:lnSpc>
                <a:spcPct val="90000"/>
              </a:lnSpc>
              <a:spcBef>
                <a:spcPts val="500"/>
              </a:spcBef>
              <a:spcAft>
                <a:spcPts val="0"/>
              </a:spcAft>
              <a:buClr>
                <a:schemeClr val="dk1"/>
              </a:buClr>
              <a:buSzPts val="1800"/>
              <a:buNone/>
              <a:defRPr b="1" sz="1800"/>
            </a:lvl3pPr>
            <a:lvl4pPr indent="-228600" lvl="3" marL="1828800" algn="l">
              <a:lnSpc>
                <a:spcPct val="90000"/>
              </a:lnSpc>
              <a:spcBef>
                <a:spcPts val="500"/>
              </a:spcBef>
              <a:spcAft>
                <a:spcPts val="0"/>
              </a:spcAft>
              <a:buClr>
                <a:schemeClr val="dk1"/>
              </a:buClr>
              <a:buSzPts val="1600"/>
              <a:buNone/>
              <a:defRPr b="1" sz="1600"/>
            </a:lvl4pPr>
            <a:lvl5pPr indent="-228600" lvl="4" marL="2286000" algn="l">
              <a:lnSpc>
                <a:spcPct val="90000"/>
              </a:lnSpc>
              <a:spcBef>
                <a:spcPts val="500"/>
              </a:spcBef>
              <a:spcAft>
                <a:spcPts val="0"/>
              </a:spcAft>
              <a:buClr>
                <a:schemeClr val="dk1"/>
              </a:buClr>
              <a:buSzPts val="1600"/>
              <a:buNone/>
              <a:defRPr b="1" sz="1600"/>
            </a:lvl5pPr>
            <a:lvl6pPr indent="-228600" lvl="5" marL="2743200" algn="l">
              <a:lnSpc>
                <a:spcPct val="90000"/>
              </a:lnSpc>
              <a:spcBef>
                <a:spcPts val="500"/>
              </a:spcBef>
              <a:spcAft>
                <a:spcPts val="0"/>
              </a:spcAft>
              <a:buClr>
                <a:schemeClr val="dk1"/>
              </a:buClr>
              <a:buSzPts val="1600"/>
              <a:buNone/>
              <a:defRPr b="1" sz="1600"/>
            </a:lvl6pPr>
            <a:lvl7pPr indent="-228600" lvl="6" marL="3200400" algn="l">
              <a:lnSpc>
                <a:spcPct val="90000"/>
              </a:lnSpc>
              <a:spcBef>
                <a:spcPts val="500"/>
              </a:spcBef>
              <a:spcAft>
                <a:spcPts val="0"/>
              </a:spcAft>
              <a:buClr>
                <a:schemeClr val="dk1"/>
              </a:buClr>
              <a:buSzPts val="1600"/>
              <a:buNone/>
              <a:defRPr b="1" sz="1600"/>
            </a:lvl7pPr>
            <a:lvl8pPr indent="-228600" lvl="7" marL="3657600" algn="l">
              <a:lnSpc>
                <a:spcPct val="90000"/>
              </a:lnSpc>
              <a:spcBef>
                <a:spcPts val="500"/>
              </a:spcBef>
              <a:spcAft>
                <a:spcPts val="0"/>
              </a:spcAft>
              <a:buClr>
                <a:schemeClr val="dk1"/>
              </a:buClr>
              <a:buSzPts val="1600"/>
              <a:buNone/>
              <a:defRPr b="1" sz="1600"/>
            </a:lvl8pPr>
            <a:lvl9pPr indent="-228600" lvl="8" marL="4114800" algn="l">
              <a:lnSpc>
                <a:spcPct val="90000"/>
              </a:lnSpc>
              <a:spcBef>
                <a:spcPts val="500"/>
              </a:spcBef>
              <a:spcAft>
                <a:spcPts val="0"/>
              </a:spcAft>
              <a:buClr>
                <a:schemeClr val="dk1"/>
              </a:buClr>
              <a:buSzPts val="1600"/>
              <a:buNone/>
              <a:defRPr b="1" sz="1600"/>
            </a:lvl9pPr>
          </a:lstStyle>
          <a:p/>
        </p:txBody>
      </p:sp>
      <p:sp>
        <p:nvSpPr>
          <p:cNvPr id="50" name="Google Shape;50;p7"/>
          <p:cNvSpPr txBox="1"/>
          <p:nvPr>
            <p:ph idx="2" type="body"/>
          </p:nvPr>
        </p:nvSpPr>
        <p:spPr>
          <a:xfrm>
            <a:off x="839788" y="2505075"/>
            <a:ext cx="5157787" cy="368458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51" name="Google Shape;51;p7"/>
          <p:cNvSpPr txBox="1"/>
          <p:nvPr>
            <p:ph idx="3" type="body"/>
          </p:nvPr>
        </p:nvSpPr>
        <p:spPr>
          <a:xfrm>
            <a:off x="6172200" y="1681163"/>
            <a:ext cx="5183188" cy="823912"/>
          </a:xfrm>
          <a:prstGeom prst="rect">
            <a:avLst/>
          </a:prstGeom>
          <a:noFill/>
          <a:ln>
            <a:noFill/>
          </a:ln>
        </p:spPr>
        <p:txBody>
          <a:bodyPr anchorCtr="0" anchor="b"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2400"/>
              <a:buNone/>
              <a:defRPr b="1" sz="2400"/>
            </a:lvl1pPr>
            <a:lvl2pPr indent="-228600" lvl="1" marL="914400" algn="l">
              <a:lnSpc>
                <a:spcPct val="90000"/>
              </a:lnSpc>
              <a:spcBef>
                <a:spcPts val="500"/>
              </a:spcBef>
              <a:spcAft>
                <a:spcPts val="0"/>
              </a:spcAft>
              <a:buClr>
                <a:schemeClr val="dk1"/>
              </a:buClr>
              <a:buSzPts val="2000"/>
              <a:buNone/>
              <a:defRPr b="1" sz="2000"/>
            </a:lvl2pPr>
            <a:lvl3pPr indent="-228600" lvl="2" marL="1371600" algn="l">
              <a:lnSpc>
                <a:spcPct val="90000"/>
              </a:lnSpc>
              <a:spcBef>
                <a:spcPts val="500"/>
              </a:spcBef>
              <a:spcAft>
                <a:spcPts val="0"/>
              </a:spcAft>
              <a:buClr>
                <a:schemeClr val="dk1"/>
              </a:buClr>
              <a:buSzPts val="1800"/>
              <a:buNone/>
              <a:defRPr b="1" sz="1800"/>
            </a:lvl3pPr>
            <a:lvl4pPr indent="-228600" lvl="3" marL="1828800" algn="l">
              <a:lnSpc>
                <a:spcPct val="90000"/>
              </a:lnSpc>
              <a:spcBef>
                <a:spcPts val="500"/>
              </a:spcBef>
              <a:spcAft>
                <a:spcPts val="0"/>
              </a:spcAft>
              <a:buClr>
                <a:schemeClr val="dk1"/>
              </a:buClr>
              <a:buSzPts val="1600"/>
              <a:buNone/>
              <a:defRPr b="1" sz="1600"/>
            </a:lvl4pPr>
            <a:lvl5pPr indent="-228600" lvl="4" marL="2286000" algn="l">
              <a:lnSpc>
                <a:spcPct val="90000"/>
              </a:lnSpc>
              <a:spcBef>
                <a:spcPts val="500"/>
              </a:spcBef>
              <a:spcAft>
                <a:spcPts val="0"/>
              </a:spcAft>
              <a:buClr>
                <a:schemeClr val="dk1"/>
              </a:buClr>
              <a:buSzPts val="1600"/>
              <a:buNone/>
              <a:defRPr b="1" sz="1600"/>
            </a:lvl5pPr>
            <a:lvl6pPr indent="-228600" lvl="5" marL="2743200" algn="l">
              <a:lnSpc>
                <a:spcPct val="90000"/>
              </a:lnSpc>
              <a:spcBef>
                <a:spcPts val="500"/>
              </a:spcBef>
              <a:spcAft>
                <a:spcPts val="0"/>
              </a:spcAft>
              <a:buClr>
                <a:schemeClr val="dk1"/>
              </a:buClr>
              <a:buSzPts val="1600"/>
              <a:buNone/>
              <a:defRPr b="1" sz="1600"/>
            </a:lvl6pPr>
            <a:lvl7pPr indent="-228600" lvl="6" marL="3200400" algn="l">
              <a:lnSpc>
                <a:spcPct val="90000"/>
              </a:lnSpc>
              <a:spcBef>
                <a:spcPts val="500"/>
              </a:spcBef>
              <a:spcAft>
                <a:spcPts val="0"/>
              </a:spcAft>
              <a:buClr>
                <a:schemeClr val="dk1"/>
              </a:buClr>
              <a:buSzPts val="1600"/>
              <a:buNone/>
              <a:defRPr b="1" sz="1600"/>
            </a:lvl7pPr>
            <a:lvl8pPr indent="-228600" lvl="7" marL="3657600" algn="l">
              <a:lnSpc>
                <a:spcPct val="90000"/>
              </a:lnSpc>
              <a:spcBef>
                <a:spcPts val="500"/>
              </a:spcBef>
              <a:spcAft>
                <a:spcPts val="0"/>
              </a:spcAft>
              <a:buClr>
                <a:schemeClr val="dk1"/>
              </a:buClr>
              <a:buSzPts val="1600"/>
              <a:buNone/>
              <a:defRPr b="1" sz="1600"/>
            </a:lvl8pPr>
            <a:lvl9pPr indent="-228600" lvl="8" marL="4114800" algn="l">
              <a:lnSpc>
                <a:spcPct val="90000"/>
              </a:lnSpc>
              <a:spcBef>
                <a:spcPts val="500"/>
              </a:spcBef>
              <a:spcAft>
                <a:spcPts val="0"/>
              </a:spcAft>
              <a:buClr>
                <a:schemeClr val="dk1"/>
              </a:buClr>
              <a:buSzPts val="1600"/>
              <a:buNone/>
              <a:defRPr b="1" sz="1600"/>
            </a:lvl9pPr>
          </a:lstStyle>
          <a:p/>
        </p:txBody>
      </p:sp>
      <p:sp>
        <p:nvSpPr>
          <p:cNvPr id="52" name="Google Shape;52;p7"/>
          <p:cNvSpPr txBox="1"/>
          <p:nvPr>
            <p:ph idx="4" type="body"/>
          </p:nvPr>
        </p:nvSpPr>
        <p:spPr>
          <a:xfrm>
            <a:off x="6172200" y="2505075"/>
            <a:ext cx="5183188" cy="368458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53" name="Google Shape;53;p7"/>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4" name="Google Shape;54;p7"/>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5" name="Google Shape;55;p7"/>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56" name="Shape 56"/>
        <p:cNvGrpSpPr/>
        <p:nvPr/>
      </p:nvGrpSpPr>
      <p:grpSpPr>
        <a:xfrm>
          <a:off x="0" y="0"/>
          <a:ext cx="0" cy="0"/>
          <a:chOff x="0" y="0"/>
          <a:chExt cx="0" cy="0"/>
        </a:xfrm>
      </p:grpSpPr>
      <p:sp>
        <p:nvSpPr>
          <p:cNvPr id="57" name="Google Shape;57;p8"/>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8" name="Google Shape;58;p8"/>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9" name="Google Shape;59;p8"/>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0" name="Google Shape;60;p8"/>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61" name="Shape 61"/>
        <p:cNvGrpSpPr/>
        <p:nvPr/>
      </p:nvGrpSpPr>
      <p:grpSpPr>
        <a:xfrm>
          <a:off x="0" y="0"/>
          <a:ext cx="0" cy="0"/>
          <a:chOff x="0" y="0"/>
          <a:chExt cx="0" cy="0"/>
        </a:xfrm>
      </p:grpSpPr>
      <p:sp>
        <p:nvSpPr>
          <p:cNvPr id="62" name="Google Shape;62;p9"/>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3" name="Google Shape;63;p9"/>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4" name="Google Shape;64;p9"/>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65" name="Shape 65"/>
        <p:cNvGrpSpPr/>
        <p:nvPr/>
      </p:nvGrpSpPr>
      <p:grpSpPr>
        <a:xfrm>
          <a:off x="0" y="0"/>
          <a:ext cx="0" cy="0"/>
          <a:chOff x="0" y="0"/>
          <a:chExt cx="0" cy="0"/>
        </a:xfrm>
      </p:grpSpPr>
      <p:sp>
        <p:nvSpPr>
          <p:cNvPr id="66" name="Google Shape;66;p10"/>
          <p:cNvSpPr txBox="1"/>
          <p:nvPr>
            <p:ph type="title"/>
          </p:nvPr>
        </p:nvSpPr>
        <p:spPr>
          <a:xfrm>
            <a:off x="839788" y="457200"/>
            <a:ext cx="3932237" cy="1600200"/>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1"/>
              </a:buClr>
              <a:buSzPts val="3200"/>
              <a:buFont typeface="Calibri"/>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7" name="Google Shape;67;p10"/>
          <p:cNvSpPr/>
          <p:nvPr>
            <p:ph idx="2" type="pic"/>
          </p:nvPr>
        </p:nvSpPr>
        <p:spPr>
          <a:xfrm>
            <a:off x="5183188" y="987425"/>
            <a:ext cx="6172200" cy="4873625"/>
          </a:xfrm>
          <a:prstGeom prst="rect">
            <a:avLst/>
          </a:prstGeom>
          <a:noFill/>
          <a:ln>
            <a:noFill/>
          </a:ln>
        </p:spPr>
      </p:sp>
      <p:sp>
        <p:nvSpPr>
          <p:cNvPr id="68" name="Google Shape;68;p10"/>
          <p:cNvSpPr txBox="1"/>
          <p:nvPr>
            <p:ph idx="1" type="body"/>
          </p:nvPr>
        </p:nvSpPr>
        <p:spPr>
          <a:xfrm>
            <a:off x="839788" y="2057400"/>
            <a:ext cx="3932237" cy="3811588"/>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1600"/>
              <a:buNone/>
              <a:defRPr sz="1600"/>
            </a:lvl1pPr>
            <a:lvl2pPr indent="-228600" lvl="1" marL="914400" algn="l">
              <a:lnSpc>
                <a:spcPct val="90000"/>
              </a:lnSpc>
              <a:spcBef>
                <a:spcPts val="500"/>
              </a:spcBef>
              <a:spcAft>
                <a:spcPts val="0"/>
              </a:spcAft>
              <a:buClr>
                <a:schemeClr val="dk1"/>
              </a:buClr>
              <a:buSzPts val="1400"/>
              <a:buNone/>
              <a:defRPr sz="1400"/>
            </a:lvl2pPr>
            <a:lvl3pPr indent="-228600" lvl="2" marL="1371600" algn="l">
              <a:lnSpc>
                <a:spcPct val="90000"/>
              </a:lnSpc>
              <a:spcBef>
                <a:spcPts val="500"/>
              </a:spcBef>
              <a:spcAft>
                <a:spcPts val="0"/>
              </a:spcAft>
              <a:buClr>
                <a:schemeClr val="dk1"/>
              </a:buClr>
              <a:buSzPts val="1200"/>
              <a:buNone/>
              <a:defRPr sz="1200"/>
            </a:lvl3pPr>
            <a:lvl4pPr indent="-228600" lvl="3" marL="1828800" algn="l">
              <a:lnSpc>
                <a:spcPct val="90000"/>
              </a:lnSpc>
              <a:spcBef>
                <a:spcPts val="500"/>
              </a:spcBef>
              <a:spcAft>
                <a:spcPts val="0"/>
              </a:spcAft>
              <a:buClr>
                <a:schemeClr val="dk1"/>
              </a:buClr>
              <a:buSzPts val="1000"/>
              <a:buNone/>
              <a:defRPr sz="1000"/>
            </a:lvl4pPr>
            <a:lvl5pPr indent="-228600" lvl="4" marL="2286000" algn="l">
              <a:lnSpc>
                <a:spcPct val="90000"/>
              </a:lnSpc>
              <a:spcBef>
                <a:spcPts val="500"/>
              </a:spcBef>
              <a:spcAft>
                <a:spcPts val="0"/>
              </a:spcAft>
              <a:buClr>
                <a:schemeClr val="dk1"/>
              </a:buClr>
              <a:buSzPts val="1000"/>
              <a:buNone/>
              <a:defRPr sz="1000"/>
            </a:lvl5pPr>
            <a:lvl6pPr indent="-228600" lvl="5" marL="2743200" algn="l">
              <a:lnSpc>
                <a:spcPct val="90000"/>
              </a:lnSpc>
              <a:spcBef>
                <a:spcPts val="500"/>
              </a:spcBef>
              <a:spcAft>
                <a:spcPts val="0"/>
              </a:spcAft>
              <a:buClr>
                <a:schemeClr val="dk1"/>
              </a:buClr>
              <a:buSzPts val="1000"/>
              <a:buNone/>
              <a:defRPr sz="1000"/>
            </a:lvl6pPr>
            <a:lvl7pPr indent="-228600" lvl="6" marL="3200400" algn="l">
              <a:lnSpc>
                <a:spcPct val="90000"/>
              </a:lnSpc>
              <a:spcBef>
                <a:spcPts val="500"/>
              </a:spcBef>
              <a:spcAft>
                <a:spcPts val="0"/>
              </a:spcAft>
              <a:buClr>
                <a:schemeClr val="dk1"/>
              </a:buClr>
              <a:buSzPts val="1000"/>
              <a:buNone/>
              <a:defRPr sz="1000"/>
            </a:lvl7pPr>
            <a:lvl8pPr indent="-228600" lvl="7" marL="3657600" algn="l">
              <a:lnSpc>
                <a:spcPct val="90000"/>
              </a:lnSpc>
              <a:spcBef>
                <a:spcPts val="500"/>
              </a:spcBef>
              <a:spcAft>
                <a:spcPts val="0"/>
              </a:spcAft>
              <a:buClr>
                <a:schemeClr val="dk1"/>
              </a:buClr>
              <a:buSzPts val="1000"/>
              <a:buNone/>
              <a:defRPr sz="1000"/>
            </a:lvl8pPr>
            <a:lvl9pPr indent="-228600" lvl="8" marL="4114800" algn="l">
              <a:lnSpc>
                <a:spcPct val="90000"/>
              </a:lnSpc>
              <a:spcBef>
                <a:spcPts val="500"/>
              </a:spcBef>
              <a:spcAft>
                <a:spcPts val="0"/>
              </a:spcAft>
              <a:buClr>
                <a:schemeClr val="dk1"/>
              </a:buClr>
              <a:buSzPts val="1000"/>
              <a:buNone/>
              <a:defRPr sz="1000"/>
            </a:lvl9pPr>
          </a:lstStyle>
          <a:p/>
        </p:txBody>
      </p:sp>
      <p:sp>
        <p:nvSpPr>
          <p:cNvPr id="69" name="Google Shape;69;p10"/>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0" name="Google Shape;70;p10"/>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1" name="Google Shape;71;p10"/>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9" name="Shape 9"/>
        <p:cNvGrpSpPr/>
        <p:nvPr/>
      </p:nvGrpSpPr>
      <p:grpSpPr>
        <a:xfrm>
          <a:off x="0" y="0"/>
          <a:ext cx="0" cy="0"/>
          <a:chOff x="0" y="0"/>
          <a:chExt cx="0" cy="0"/>
        </a:xfrm>
      </p:grpSpPr>
      <p:sp>
        <p:nvSpPr>
          <p:cNvPr id="10" name="Google Shape;10;p1"/>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marR="0" rtl="0" algn="l">
              <a:lnSpc>
                <a:spcPct val="90000"/>
              </a:lnSpc>
              <a:spcBef>
                <a:spcPts val="0"/>
              </a:spcBef>
              <a:spcAft>
                <a:spcPts val="0"/>
              </a:spcAft>
              <a:buClr>
                <a:schemeClr val="dk1"/>
              </a:buClr>
              <a:buSzPts val="4400"/>
              <a:buFont typeface="Calibri"/>
              <a:buNone/>
              <a:defRPr b="0" i="0" sz="4400" u="none" cap="none" strike="noStrik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11" name="Google Shape;11;p1"/>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a:bodyPr>
          <a:lstStyle>
            <a:lvl1pPr indent="-406400" lvl="0" marL="457200" marR="0" rtl="0" algn="l">
              <a:lnSpc>
                <a:spcPct val="90000"/>
              </a:lnSpc>
              <a:spcBef>
                <a:spcPts val="1000"/>
              </a:spcBef>
              <a:spcAft>
                <a:spcPts val="0"/>
              </a:spcAft>
              <a:buClr>
                <a:schemeClr val="dk1"/>
              </a:buClr>
              <a:buSzPts val="2800"/>
              <a:buFont typeface="Arial"/>
              <a:buChar char="•"/>
              <a:defRPr b="0" i="0" sz="2800" u="none" cap="none" strike="noStrike">
                <a:solidFill>
                  <a:schemeClr val="dk1"/>
                </a:solidFill>
                <a:latin typeface="Calibri"/>
                <a:ea typeface="Calibri"/>
                <a:cs typeface="Calibri"/>
                <a:sym typeface="Calibri"/>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12" name="Google Shape;12;p1"/>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marR="0" rtl="0" algn="l">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13" name="Google Shape;13;p1"/>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marR="0" rtl="0" algn="ctr">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14" name="Google Shape;14;p1"/>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buNone/>
              <a:defRPr b="0" i="0" sz="1200" u="none" cap="none" strike="noStrike">
                <a:solidFill>
                  <a:srgbClr val="888888"/>
                </a:solidFill>
                <a:latin typeface="Calibri"/>
                <a:ea typeface="Calibri"/>
                <a:cs typeface="Calibri"/>
                <a:sym typeface="Calibri"/>
              </a:defRPr>
            </a:lvl1pPr>
            <a:lvl2pPr indent="0" lvl="1" marL="0" marR="0" rtl="0" algn="r">
              <a:spcBef>
                <a:spcPts val="0"/>
              </a:spcBef>
              <a:buNone/>
              <a:defRPr b="0" i="0" sz="1200" u="none" cap="none" strike="noStrike">
                <a:solidFill>
                  <a:srgbClr val="888888"/>
                </a:solidFill>
                <a:latin typeface="Calibri"/>
                <a:ea typeface="Calibri"/>
                <a:cs typeface="Calibri"/>
                <a:sym typeface="Calibri"/>
              </a:defRPr>
            </a:lvl2pPr>
            <a:lvl3pPr indent="0" lvl="2" marL="0" marR="0" rtl="0" algn="r">
              <a:spcBef>
                <a:spcPts val="0"/>
              </a:spcBef>
              <a:buNone/>
              <a:defRPr b="0" i="0" sz="1200" u="none" cap="none" strike="noStrike">
                <a:solidFill>
                  <a:srgbClr val="888888"/>
                </a:solidFill>
                <a:latin typeface="Calibri"/>
                <a:ea typeface="Calibri"/>
                <a:cs typeface="Calibri"/>
                <a:sym typeface="Calibri"/>
              </a:defRPr>
            </a:lvl3pPr>
            <a:lvl4pPr indent="0" lvl="3" marL="0" marR="0" rtl="0" algn="r">
              <a:spcBef>
                <a:spcPts val="0"/>
              </a:spcBef>
              <a:buNone/>
              <a:defRPr b="0" i="0" sz="1200" u="none" cap="none" strike="noStrike">
                <a:solidFill>
                  <a:srgbClr val="888888"/>
                </a:solidFill>
                <a:latin typeface="Calibri"/>
                <a:ea typeface="Calibri"/>
                <a:cs typeface="Calibri"/>
                <a:sym typeface="Calibri"/>
              </a:defRPr>
            </a:lvl4pPr>
            <a:lvl5pPr indent="0" lvl="4" marL="0" marR="0" rtl="0" algn="r">
              <a:spcBef>
                <a:spcPts val="0"/>
              </a:spcBef>
              <a:buNone/>
              <a:defRPr b="0" i="0" sz="1200" u="none" cap="none" strike="noStrike">
                <a:solidFill>
                  <a:srgbClr val="888888"/>
                </a:solidFill>
                <a:latin typeface="Calibri"/>
                <a:ea typeface="Calibri"/>
                <a:cs typeface="Calibri"/>
                <a:sym typeface="Calibri"/>
              </a:defRPr>
            </a:lvl5pPr>
            <a:lvl6pPr indent="0" lvl="5" marL="0" marR="0" rtl="0" algn="r">
              <a:spcBef>
                <a:spcPts val="0"/>
              </a:spcBef>
              <a:buNone/>
              <a:defRPr b="0" i="0" sz="1200" u="none" cap="none" strike="noStrike">
                <a:solidFill>
                  <a:srgbClr val="888888"/>
                </a:solidFill>
                <a:latin typeface="Calibri"/>
                <a:ea typeface="Calibri"/>
                <a:cs typeface="Calibri"/>
                <a:sym typeface="Calibri"/>
              </a:defRPr>
            </a:lvl6pPr>
            <a:lvl7pPr indent="0" lvl="6" marL="0" marR="0" rtl="0" algn="r">
              <a:spcBef>
                <a:spcPts val="0"/>
              </a:spcBef>
              <a:buNone/>
              <a:defRPr b="0" i="0" sz="1200" u="none" cap="none" strike="noStrike">
                <a:solidFill>
                  <a:srgbClr val="888888"/>
                </a:solidFill>
                <a:latin typeface="Calibri"/>
                <a:ea typeface="Calibri"/>
                <a:cs typeface="Calibri"/>
                <a:sym typeface="Calibri"/>
              </a:defRPr>
            </a:lvl7pPr>
            <a:lvl8pPr indent="0" lvl="7" marL="0" marR="0" rtl="0" algn="r">
              <a:spcBef>
                <a:spcPts val="0"/>
              </a:spcBef>
              <a:buNone/>
              <a:defRPr b="0" i="0" sz="1200" u="none" cap="none" strike="noStrike">
                <a:solidFill>
                  <a:srgbClr val="888888"/>
                </a:solidFill>
                <a:latin typeface="Calibri"/>
                <a:ea typeface="Calibri"/>
                <a:cs typeface="Calibri"/>
                <a:sym typeface="Calibri"/>
              </a:defRPr>
            </a:lvl8pPr>
            <a:lvl9pPr indent="0" lvl="8" marL="0" marR="0" rtl="0" algn="r">
              <a:spcBef>
                <a:spcPts val="0"/>
              </a:spcBef>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hyperlink" Target="https://app.powerbi.com/groups/me/reports/9aa1a935-57b3-4fca-a801-19b9f3160dce/?pbi_source=PowerPoint" TargetMode="External"/><Relationship Id="rId4" Type="http://schemas.openxmlformats.org/officeDocument/2006/relationships/image" Target="../media/image7.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 Id="rId3" Type="http://schemas.openxmlformats.org/officeDocument/2006/relationships/hyperlink" Target="https://app.powerbi.com/groups/me/reports/9aa1a935-57b3-4fca-a801-19b9f3160dce/?pbi_source=PowerPoint" TargetMode="External"/><Relationship Id="rId4" Type="http://schemas.openxmlformats.org/officeDocument/2006/relationships/image" Target="../media/image4.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 Id="rId3" Type="http://schemas.openxmlformats.org/officeDocument/2006/relationships/hyperlink" Target="https://app.powerbi.com/groups/me/reports/9aa1a935-57b3-4fca-a801-19b9f3160dce/?pbi_source=PowerPoint" TargetMode="External"/><Relationship Id="rId4" Type="http://schemas.openxmlformats.org/officeDocument/2006/relationships/image" Target="../media/image6.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 Id="rId3" Type="http://schemas.openxmlformats.org/officeDocument/2006/relationships/hyperlink" Target="https://app.powerbi.com/groups/me/reports/9aa1a935-57b3-4fca-a801-19b9f3160dce/?pbi_source=PowerPoint" TargetMode="External"/><Relationship Id="rId4" Type="http://schemas.openxmlformats.org/officeDocument/2006/relationships/image" Target="../media/image3.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 Id="rId3" Type="http://schemas.openxmlformats.org/officeDocument/2006/relationships/hyperlink" Target="https://app.powerbi.com/groups/me/reports/9aa1a935-57b3-4fca-a801-19b9f3160dce/?pbi_source=PowerPoint" TargetMode="External"/><Relationship Id="rId4" Type="http://schemas.openxmlformats.org/officeDocument/2006/relationships/image" Target="../media/image2.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xml"/><Relationship Id="rId3" Type="http://schemas.openxmlformats.org/officeDocument/2006/relationships/hyperlink" Target="https://app.powerbi.com/groups/me/reports/9aa1a935-57b3-4fca-a801-19b9f3160dce/?pbi_source=PowerPoint" TargetMode="External"/><Relationship Id="rId4" Type="http://schemas.openxmlformats.org/officeDocument/2006/relationships/image" Target="../media/image5.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xml"/><Relationship Id="rId3" Type="http://schemas.openxmlformats.org/officeDocument/2006/relationships/hyperlink" Target="https://app.powerbi.com/groups/me/reports/9aa1a935-57b3-4fca-a801-19b9f3160dce/?pbi_source=PowerPoint" TargetMode="External"/><Relationship Id="rId4"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7" name="Shape 87"/>
        <p:cNvGrpSpPr/>
        <p:nvPr/>
      </p:nvGrpSpPr>
      <p:grpSpPr>
        <a:xfrm>
          <a:off x="0" y="0"/>
          <a:ext cx="0" cy="0"/>
          <a:chOff x="0" y="0"/>
          <a:chExt cx="0" cy="0"/>
        </a:xfrm>
      </p:grpSpPr>
      <p:pic>
        <p:nvPicPr>
          <p:cNvPr id="88" name="Google Shape;88;p13" title="This slide contains the following visuals: actionButton ,actionButton ,Bt_Mapa ,Bt_Reg&amp;Enc ,Bt_Total Ligação ,Bt_User ,Usuários passivéis de atendimento ,image ,img_Mapa ,Img_User ,Todo o Território Nacional ,Img_Telefone ,Img_Enc ,Img_Atend ,Atuação ,image ,image ,image ,image ,textbox ,Posições de atendimento ,Total de encerradas ,Total de ligações atendidas ,Total de atendimentos ,Técnicos em atendimentos ,Colaboradores na equipe de apoio. Please refer to the notes on this slide for details">
            <a:hlinkClick r:id="rId3"/>
          </p:cNvPr>
          <p:cNvPicPr preferRelativeResize="0"/>
          <p:nvPr/>
        </p:nvPicPr>
        <p:blipFill rotWithShape="1">
          <a:blip r:embed="rId4">
            <a:alphaModFix/>
          </a:blip>
          <a:srcRect b="0" l="0" r="0" t="0"/>
          <a:stretch/>
        </p:blipFill>
        <p:spPr>
          <a:xfrm>
            <a:off x="76200" y="0"/>
            <a:ext cx="12020550" cy="685800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2" name="Shape 92"/>
        <p:cNvGrpSpPr/>
        <p:nvPr/>
      </p:nvGrpSpPr>
      <p:grpSpPr>
        <a:xfrm>
          <a:off x="0" y="0"/>
          <a:ext cx="0" cy="0"/>
          <a:chOff x="0" y="0"/>
          <a:chExt cx="0" cy="0"/>
        </a:xfrm>
      </p:grpSpPr>
      <p:pic>
        <p:nvPicPr>
          <p:cNvPr id="93" name="Google Shape;93;p14" title="This slide contains the following visuals: textbox ,Encerradas pela Central de Atendimento ,Atendimentos pela Central de Atendimento ,Total de Atendimentos ,Total de Encerradas ,Origem de Solicitações ,actionButton ,actionButton ,Tendência de Registros por  Mês ,Tendência de Encerradas por Mês. Please refer to the notes on this slide for details">
            <a:hlinkClick r:id="rId3"/>
          </p:cNvPr>
          <p:cNvPicPr preferRelativeResize="0"/>
          <p:nvPr/>
        </p:nvPicPr>
        <p:blipFill rotWithShape="1">
          <a:blip r:embed="rId4">
            <a:alphaModFix/>
          </a:blip>
          <a:srcRect b="0" l="0" r="0" t="0"/>
          <a:stretch/>
        </p:blipFill>
        <p:spPr>
          <a:xfrm>
            <a:off x="76200" y="0"/>
            <a:ext cx="12020550" cy="685800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7" name="Shape 97"/>
        <p:cNvGrpSpPr/>
        <p:nvPr/>
      </p:nvGrpSpPr>
      <p:grpSpPr>
        <a:xfrm>
          <a:off x="0" y="0"/>
          <a:ext cx="0" cy="0"/>
          <a:chOff x="0" y="0"/>
          <a:chExt cx="0" cy="0"/>
        </a:xfrm>
      </p:grpSpPr>
      <p:pic>
        <p:nvPicPr>
          <p:cNvPr id="98" name="Google Shape;98;p15" title="This slide contains the following visuals: textbox ,actionButton ,Total de Ligações Atendidas ,Média de Ligações Atendidas por Mês ,Ligações Atendidas por Contrato ,pivotTable ,pivotTable ,Tendência de Registros por  Mês. Please refer to the notes on this slide for details">
            <a:hlinkClick r:id="rId3"/>
          </p:cNvPr>
          <p:cNvPicPr preferRelativeResize="0"/>
          <p:nvPr/>
        </p:nvPicPr>
        <p:blipFill rotWithShape="1">
          <a:blip r:embed="rId4">
            <a:alphaModFix/>
          </a:blip>
          <a:srcRect b="0" l="0" r="0" t="0"/>
          <a:stretch/>
        </p:blipFill>
        <p:spPr>
          <a:xfrm>
            <a:off x="76200" y="0"/>
            <a:ext cx="12020550" cy="685800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2" name="Shape 102"/>
        <p:cNvGrpSpPr/>
        <p:nvPr/>
      </p:nvGrpSpPr>
      <p:grpSpPr>
        <a:xfrm>
          <a:off x="0" y="0"/>
          <a:ext cx="0" cy="0"/>
          <a:chOff x="0" y="0"/>
          <a:chExt cx="0" cy="0"/>
        </a:xfrm>
      </p:grpSpPr>
      <p:pic>
        <p:nvPicPr>
          <p:cNvPr id="103" name="Google Shape;103;p16" title="This slide contains the following visuals: Atendimentos pela Central de Atendimento ,textbox ,actionButton ,Total de Atendimentos ,Origem de Solicitações ,Encerradas pela Central de Atendimento ,Total de Encerradas ,Tendência de Registros por  Mês ,Tendência de Encerradas por Mês ,actionButton. Please refer to the notes on this slide for details">
            <a:hlinkClick r:id="rId3"/>
          </p:cNvPr>
          <p:cNvPicPr preferRelativeResize="0"/>
          <p:nvPr/>
        </p:nvPicPr>
        <p:blipFill rotWithShape="1">
          <a:blip r:embed="rId4">
            <a:alphaModFix/>
          </a:blip>
          <a:srcRect b="0" l="0" r="0" t="0"/>
          <a:stretch/>
        </p:blipFill>
        <p:spPr>
          <a:xfrm>
            <a:off x="76200" y="0"/>
            <a:ext cx="12020550" cy="685800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7" name="Shape 107"/>
        <p:cNvGrpSpPr/>
        <p:nvPr/>
      </p:nvGrpSpPr>
      <p:grpSpPr>
        <a:xfrm>
          <a:off x="0" y="0"/>
          <a:ext cx="0" cy="0"/>
          <a:chOff x="0" y="0"/>
          <a:chExt cx="0" cy="0"/>
        </a:xfrm>
      </p:grpSpPr>
      <p:pic>
        <p:nvPicPr>
          <p:cNvPr id="108" name="Google Shape;108;p17" title="This slide contains the following visuals: image ,textbox ,actionButton ,multiRowCard ,tableEx. Please refer to the notes on this slide for details">
            <a:hlinkClick r:id="rId3"/>
          </p:cNvPr>
          <p:cNvPicPr preferRelativeResize="0"/>
          <p:nvPr/>
        </p:nvPicPr>
        <p:blipFill rotWithShape="1">
          <a:blip r:embed="rId4">
            <a:alphaModFix/>
          </a:blip>
          <a:srcRect b="0" l="0" r="0" t="0"/>
          <a:stretch/>
        </p:blipFill>
        <p:spPr>
          <a:xfrm>
            <a:off x="76200" y="0"/>
            <a:ext cx="12020550" cy="685800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2" name="Shape 112"/>
        <p:cNvGrpSpPr/>
        <p:nvPr/>
      </p:nvGrpSpPr>
      <p:grpSpPr>
        <a:xfrm>
          <a:off x="0" y="0"/>
          <a:ext cx="0" cy="0"/>
          <a:chOff x="0" y="0"/>
          <a:chExt cx="0" cy="0"/>
        </a:xfrm>
      </p:grpSpPr>
      <p:pic>
        <p:nvPicPr>
          <p:cNvPr id="113" name="Google Shape;113;p18" title="This slide contains the following visuals: Selecione o Estado ,Representação em Mapa ,Tabela detalhada por DDD ,textbox ,actionButton. Please refer to the notes on this slide for details">
            <a:hlinkClick r:id="rId3"/>
          </p:cNvPr>
          <p:cNvPicPr preferRelativeResize="0"/>
          <p:nvPr/>
        </p:nvPicPr>
        <p:blipFill rotWithShape="1">
          <a:blip r:embed="rId4">
            <a:alphaModFix/>
          </a:blip>
          <a:srcRect b="0" l="0" r="0" t="0"/>
          <a:stretch/>
        </p:blipFill>
        <p:spPr>
          <a:xfrm>
            <a:off x="76200" y="0"/>
            <a:ext cx="12020550" cy="685800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7" name="Shape 117"/>
        <p:cNvGrpSpPr/>
        <p:nvPr/>
      </p:nvGrpSpPr>
      <p:grpSpPr>
        <a:xfrm>
          <a:off x="0" y="0"/>
          <a:ext cx="0" cy="0"/>
          <a:chOff x="0" y="0"/>
          <a:chExt cx="0" cy="0"/>
        </a:xfrm>
      </p:grpSpPr>
      <p:pic>
        <p:nvPicPr>
          <p:cNvPr id="118" name="Google Shape;118;p19" title="This slide contains the following visuals: Colaboradores por Projeto ,Colaboradores por Função ,Colaboradores por Contrato / Área ,Contagem de Tecnicos por Turno ,pieChart ,textbox ,actionButton. Please refer to the notes on this slide for details">
            <a:hlinkClick r:id="rId3"/>
          </p:cNvPr>
          <p:cNvPicPr preferRelativeResize="0"/>
          <p:nvPr/>
        </p:nvPicPr>
        <p:blipFill rotWithShape="1">
          <a:blip r:embed="rId4">
            <a:alphaModFix/>
          </a:blip>
          <a:srcRect b="0" l="0" r="0" t="0"/>
          <a:stretch/>
        </p:blipFill>
        <p:spPr>
          <a:xfrm>
            <a:off x="76200" y="0"/>
            <a:ext cx="12020550" cy="6858000"/>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Custom Design">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Tema do Offic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